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PT Sans Narrow" charset="0"/>
      <p:regular r:id="rId14"/>
      <p:bold r:id="rId15"/>
    </p:embeddedFont>
    <p:embeddedFont>
      <p:font typeface="Open Sans" charset="0"/>
      <p:regular r:id="rId16"/>
      <p:bold r:id="rId17"/>
      <p:italic r:id="rId18"/>
      <p:boldItalic r:id="rId19"/>
    </p:embeddedFont>
    <p:embeddedFont>
      <p:font typeface="Roboto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72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15350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1fcad9e2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1fcad9e2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1f87dd3de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1f87dd3de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1f87dd3d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1f87dd3de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1f87dd3d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1f87dd3d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1fcad9e2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1fcad9e2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1f87dd3de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1f87dd3de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1f87dd3de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1f87dd3de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1f87dd3de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1f87dd3de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1f87dd3de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1f87dd3de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1f87dd3d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1f87dd3d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480203"/>
            <a:ext cx="7136700" cy="129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Orientaciones psicológicas para</a:t>
            </a:r>
            <a:endParaRPr sz="3000">
              <a:solidFill>
                <a:srgbClr val="FF99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 los docentes de la </a:t>
            </a:r>
            <a:endParaRPr/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3617" y="2711525"/>
            <a:ext cx="1317763" cy="105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Recuerda:</a:t>
            </a:r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107800" y="1152425"/>
            <a:ext cx="8439300" cy="3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Arial"/>
                <a:ea typeface="Arial"/>
                <a:cs typeface="Arial"/>
                <a:sym typeface="Arial"/>
              </a:rPr>
              <a:t>Si sientes que estás superando tus estrategias de afrontamiento, solicita ayuda a tus familiares, un amigo, una persona en la que confíes de tu comunidad o a los profesionales de Asesoría Educativa Estudiantil.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s" sz="30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Esta situación tiene el poder de transformarte y fortalecerte para lograr el máximo de tus capacidades.</a:t>
            </a:r>
            <a:endParaRPr sz="3000" b="1" i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ctrTitle"/>
          </p:nvPr>
        </p:nvSpPr>
        <p:spPr>
          <a:xfrm>
            <a:off x="1004150" y="1480203"/>
            <a:ext cx="7136700" cy="129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Asesoria Educativa Universitaria</a:t>
            </a:r>
            <a:endParaRPr sz="3000">
              <a:solidFill>
                <a:srgbClr val="FF99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Eje Estudiantes</a:t>
            </a:r>
            <a:endParaRPr sz="3000">
              <a:solidFill>
                <a:srgbClr val="FF9900"/>
              </a:solidFill>
            </a:endParaRPr>
          </a:p>
        </p:txBody>
      </p:sp>
      <p:pic>
        <p:nvPicPr>
          <p:cNvPr id="145" name="Google Shape;1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3617" y="2711525"/>
            <a:ext cx="1317763" cy="105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311700" y="1052300"/>
            <a:ext cx="8520600" cy="39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Pensar permanente que estamos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haciendo lo correcto por nosotros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por los demás.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45818E"/>
                </a:solidFill>
                <a:latin typeface="Arial"/>
                <a:ea typeface="Arial"/>
                <a:cs typeface="Arial"/>
                <a:sym typeface="Arial"/>
              </a:rPr>
              <a:t>Hoy estar en casa es lo correcto. </a:t>
            </a:r>
            <a:endParaRPr sz="2400" b="1">
              <a:solidFill>
                <a:srgbClr val="4581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4581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muy importante tener en claro que esto es TRANSITORIO y que en algún momento vamos a volver a nuestra rutina habitual.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Afrontamiento positivo:</a:t>
            </a:r>
            <a:endParaRPr sz="3000">
              <a:solidFill>
                <a:srgbClr val="FF9900"/>
              </a:solidFill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l="6147" b="9453"/>
          <a:stretch/>
        </p:blipFill>
        <p:spPr>
          <a:xfrm>
            <a:off x="5803175" y="0"/>
            <a:ext cx="3340825" cy="246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265500" y="268850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9900"/>
                </a:solidFill>
              </a:rPr>
              <a:t>Planear nuestra rutina diaria:</a:t>
            </a:r>
            <a:endParaRPr sz="3600">
              <a:solidFill>
                <a:srgbClr val="FF9900"/>
              </a:solidFill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2"/>
          </p:nvPr>
        </p:nvSpPr>
        <p:spPr>
          <a:xfrm>
            <a:off x="5589775" y="4523475"/>
            <a:ext cx="3554100" cy="6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Tener horarios para nuestras actividades y respetar mis rutinas diarias. 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265500" y="1954200"/>
            <a:ext cx="4045200" cy="28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Momentos de estudio/trabajo,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Momentos de comidas, de limpieza,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Descanso y de recreación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realizar tareas pendientes ahora que estoy en casa (ordenar lugares que no había tenido tiempo antes, acomodar ropa, etc). </a:t>
            </a:r>
            <a:endParaRPr sz="1800"/>
          </a:p>
        </p:txBody>
      </p:sp>
      <p:sp>
        <p:nvSpPr>
          <p:cNvPr id="82" name="Google Shape;82;p15"/>
          <p:cNvSpPr txBox="1"/>
          <p:nvPr/>
        </p:nvSpPr>
        <p:spPr>
          <a:xfrm rot="-5400000">
            <a:off x="2723838" y="2178750"/>
            <a:ext cx="37179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9900"/>
                </a:solidFill>
              </a:rPr>
              <a:t>No estamos de vacaciones. </a:t>
            </a:r>
            <a:r>
              <a:rPr lang="es" sz="1800" b="1">
                <a:solidFill>
                  <a:srgbClr val="FFFFFF"/>
                </a:solidFill>
              </a:rPr>
              <a:t>Estamos trabajando en casa.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513" y="1149925"/>
            <a:ext cx="3863411" cy="2316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/>
        </p:nvSpPr>
        <p:spPr>
          <a:xfrm>
            <a:off x="334975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Controla lo que puedas controlar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 acepta lo que no está bajo tu control.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248104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Infórmate</a:t>
            </a:r>
            <a:endParaRPr sz="20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responsablemente</a:t>
            </a:r>
            <a:endParaRPr sz="20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Elige fuentes confiables y limita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 acceso a noticias a una sola vez al día.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6161233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Cuida tus relaciones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Comunícate frecuentemente</a:t>
            </a:r>
            <a:endParaRPr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 tus seres queridos. Hazles saber que están </a:t>
            </a: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juntos.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334975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Manifiesta tus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necesidades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Pide ayuda, comparte y comenta tus pensamientos y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emociones con los demás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3248101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Pide apoyo emocional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Puedes pedir asistencia por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líneas telefónicas disponibles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6161227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Evita el agotamiento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Haz ejercicio, come bien, mantente hidratado y trata de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acceder a la naturaleza y luz solar.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286350" y="22535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9900"/>
                </a:solidFill>
              </a:rPr>
              <a:t>Beneficio de  la tecnología</a:t>
            </a:r>
            <a:r>
              <a:rPr lang="es" b="0">
                <a:solidFill>
                  <a:srgbClr val="FF9900"/>
                </a:solidFill>
              </a:rPr>
              <a:t>: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73150" y="971675"/>
            <a:ext cx="6423600" cy="40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1- Nos permite continuar con nuestras clases virtuales. Nuestra labor en los procesos de enseñanza aprendizaje sigue vigente.</a:t>
            </a:r>
            <a:endParaRPr sz="24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FFFF"/>
                </a:solidFill>
              </a:rPr>
              <a:t>2- Podemos brindarle a nuestros alumnos las clases correspondientes. Y hacer un seguimiento de ellos vía correos, plataforma, grupos de Whatsapp. </a:t>
            </a:r>
            <a:endParaRPr sz="24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5846725" y="-494375"/>
            <a:ext cx="3811104" cy="3128598"/>
          </a:xfrm>
          <a:prstGeom prst="irregularSeal1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 txBox="1"/>
          <p:nvPr/>
        </p:nvSpPr>
        <p:spPr>
          <a:xfrm>
            <a:off x="6394050" y="397305"/>
            <a:ext cx="24636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Siempre tener en cuenta que el tiempo que estamos conectados a la tecnología  sea el necesario sin llegar a excesos.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b="7011"/>
          <a:stretch/>
        </p:blipFill>
        <p:spPr>
          <a:xfrm>
            <a:off x="7271250" y="3123350"/>
            <a:ext cx="1872750" cy="20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5457900" y="0"/>
            <a:ext cx="3686100" cy="21354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FF9900"/>
                </a:solidFill>
              </a:rPr>
              <a:t>Es importante estar comunicados con todas aquellas personas que hoy no podemos ver pero que volveremos a ver cuando se pueda. </a:t>
            </a:r>
            <a:endParaRPr sz="2400">
              <a:solidFill>
                <a:srgbClr val="FF9900"/>
              </a:solidFill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9" name="Google Shape;109;p18"/>
          <p:cNvSpPr txBox="1"/>
          <p:nvPr/>
        </p:nvSpPr>
        <p:spPr>
          <a:xfrm>
            <a:off x="163825" y="306675"/>
            <a:ext cx="8872200" cy="4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/>
              <a:t>3- También nos permite </a:t>
            </a:r>
            <a:endParaRPr sz="2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/>
              <a:t>comunicarnos con aquellas </a:t>
            </a:r>
            <a:endParaRPr sz="2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/>
              <a:t>personas cercanas que hoy no</a:t>
            </a:r>
            <a:endParaRPr sz="2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/>
              <a:t>podemos ver y así mantener nuestros vínculos.  </a:t>
            </a:r>
            <a:endParaRPr sz="2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>
                <a:solidFill>
                  <a:srgbClr val="FFFFFF"/>
                </a:solidFill>
              </a:rPr>
              <a:t>4- Nos da la posibilidad de aprender las nuevas pedagogías y formas de comunicación, más cercanas a los estudiantes. </a:t>
            </a:r>
            <a:endParaRPr sz="2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197750" y="66050"/>
            <a:ext cx="9058800" cy="21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FF99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Mantenerse activo con gimnasia:</a:t>
            </a:r>
            <a:endParaRPr sz="2400" b="1">
              <a:solidFill>
                <a:srgbClr val="FF99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Hay muchas rutinas en internet </a:t>
            </a:r>
            <a:endParaRPr sz="18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highlight>
                  <a:srgbClr val="F9CB9C"/>
                </a:highlight>
              </a:rPr>
              <a:t>Es recomendable que hagamos una clase de aquello que más nos guste diariamente. </a:t>
            </a:r>
            <a:endParaRPr sz="1800">
              <a:highlight>
                <a:srgbClr val="F9CB9C"/>
              </a:highlight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197750" y="1960100"/>
            <a:ext cx="3732900" cy="27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Roboto"/>
                <a:ea typeface="Roboto"/>
                <a:cs typeface="Roboto"/>
                <a:sym typeface="Roboto"/>
              </a:rPr>
              <a:t>Cuando una persona realiza ejercicio, en todo el organismo se generan cambios.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Algunas células que se encargan de la defensa del cuerpo comienzan a circular más rápido, lo que significa que pueden atacar a las bacterias y virus con más rapidez. </a:t>
            </a:r>
            <a:endParaRPr sz="18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 rotWithShape="1">
          <a:blip r:embed="rId3">
            <a:alphaModFix/>
          </a:blip>
          <a:srcRect t="12139" b="9990"/>
          <a:stretch/>
        </p:blipFill>
        <p:spPr>
          <a:xfrm>
            <a:off x="4782050" y="3244125"/>
            <a:ext cx="1582300" cy="1743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/>
          <p:nvPr/>
        </p:nvSpPr>
        <p:spPr>
          <a:xfrm rot="734416">
            <a:off x="5236842" y="1820379"/>
            <a:ext cx="3308307" cy="1722146"/>
          </a:xfrm>
          <a:prstGeom prst="wedgeEllipseCallout">
            <a:avLst>
              <a:gd name="adj1" fmla="val -18706"/>
              <a:gd name="adj2" fmla="val 59508"/>
            </a:avLst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9"/>
          <p:cNvSpPr txBox="1"/>
          <p:nvPr/>
        </p:nvSpPr>
        <p:spPr>
          <a:xfrm rot="717819">
            <a:off x="5215720" y="1850063"/>
            <a:ext cx="3387989" cy="135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RECUERDA </a:t>
            </a:r>
            <a:endParaRPr sz="2000">
              <a:solidFill>
                <a:srgbClr val="FFFFFF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que es una forma natural de combatir y reducir los síntomas de la ansiedad y la depresión.</a:t>
            </a:r>
            <a:endParaRPr sz="2000">
              <a:solidFill>
                <a:srgbClr val="FFFFFF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2739675" y="84975"/>
            <a:ext cx="5456400" cy="6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9900"/>
                </a:solidFill>
              </a:rPr>
              <a:t>     Evitar     Sobreinformación:</a:t>
            </a:r>
            <a:endParaRPr sz="3600">
              <a:solidFill>
                <a:srgbClr val="FF9900"/>
              </a:solidFill>
            </a:endParaRPr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1"/>
          </p:nvPr>
        </p:nvSpPr>
        <p:spPr>
          <a:xfrm>
            <a:off x="4572000" y="888375"/>
            <a:ext cx="4411500" cy="28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●"/>
            </a:pPr>
            <a:r>
              <a:rPr lang="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Informamos en un momento concreto del dia sobre esta pandemia que estamos viviendo. 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90300" y="3680725"/>
            <a:ext cx="8963400" cy="16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PT Sans Narrow"/>
                <a:ea typeface="PT Sans Narrow"/>
                <a:cs typeface="PT Sans Narrow"/>
                <a:sym typeface="PT Sans Narrow"/>
              </a:rPr>
              <a:t>   El resto del dia tratar de hablar de otros   temas importante para la familia.</a:t>
            </a:r>
            <a:endParaRPr sz="24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PT Sans Narrow"/>
                <a:ea typeface="PT Sans Narrow"/>
                <a:cs typeface="PT Sans Narrow"/>
                <a:sym typeface="PT Sans Narrow"/>
              </a:rPr>
              <a:t> Si vives solo acordate de estar comunicado  con tus vínculos cercanos.</a:t>
            </a:r>
            <a:endParaRPr sz="24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252" y="778575"/>
            <a:ext cx="3448046" cy="230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97875" y="145400"/>
            <a:ext cx="4182300" cy="17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Cuidarnos a nosotros mismos y a los demás</a:t>
            </a:r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1"/>
          </p:nvPr>
        </p:nvSpPr>
        <p:spPr>
          <a:xfrm>
            <a:off x="147825" y="1747800"/>
            <a:ext cx="3919800" cy="28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Revisar permanentemente como nos sentimos, si algo nos está pasando y si deseamos comunicarlo, hace bien reconocer nuestras emociones y expresarlas.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195" y="886667"/>
            <a:ext cx="3919800" cy="2978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On-screen Show (16:9)</PresentationFormat>
  <Paragraphs>72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PT Sans Narrow</vt:lpstr>
      <vt:lpstr>Open Sans</vt:lpstr>
      <vt:lpstr>Roboto</vt:lpstr>
      <vt:lpstr>Tropic</vt:lpstr>
      <vt:lpstr>Orientaciones psicológicas para  los docentes de la </vt:lpstr>
      <vt:lpstr>Afrontamiento positivo:</vt:lpstr>
      <vt:lpstr>Planear nuestra rutina diaria:</vt:lpstr>
      <vt:lpstr>PowerPoint Presentation</vt:lpstr>
      <vt:lpstr>Beneficio de  la tecnología:</vt:lpstr>
      <vt:lpstr>Es importante estar comunicados con todas aquellas personas que hoy no podemos ver pero que volveremos a ver cuando se pueda. </vt:lpstr>
      <vt:lpstr>PowerPoint Presentation</vt:lpstr>
      <vt:lpstr>     Evitar     Sobreinformación:</vt:lpstr>
      <vt:lpstr>Cuidarnos a nosotros mismos y a los demás</vt:lpstr>
      <vt:lpstr>Recuerda:</vt:lpstr>
      <vt:lpstr>Asesoria Educativa Universitaria Eje Estudiantes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Orientaciones psicológicas para  los docentes de la </dc:title>
  <dc:creator>Tatiana</dc:creator>
  <cp:lastModifiedBy>Tatiana</cp:lastModifiedBy>
  <cp:revision>1</cp:revision>
  <dcterms:modified xsi:type="dcterms:W3CDTF">2020-03-25T12:31:52Z</dcterms:modified>
</cp:coreProperties>
</file>